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2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18" autoAdjust="0"/>
  </p:normalViewPr>
  <p:slideViewPr>
    <p:cSldViewPr>
      <p:cViewPr varScale="1">
        <p:scale>
          <a:sx n="59" d="100"/>
          <a:sy n="59" d="100"/>
        </p:scale>
        <p:origin x="-13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CIT Careers Advice Portal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IE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670" y="4914900"/>
            <a:ext cx="403733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98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Administration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Administration tools for Guidance Counsellors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View reports e.g. results by student and group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See who has completed assessments </a:t>
            </a:r>
            <a:r>
              <a:rPr lang="en-IE" sz="3000" dirty="0" err="1" smtClean="0"/>
              <a:t>etc</a:t>
            </a:r>
            <a:endParaRPr lang="en-IE" sz="30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Communication tools</a:t>
            </a:r>
          </a:p>
          <a:p>
            <a:pPr marL="0" indent="0"/>
            <a:endParaRPr lang="en-IE" sz="3000" dirty="0"/>
          </a:p>
        </p:txBody>
      </p:sp>
    </p:spTree>
    <p:extLst>
      <p:ext uri="{BB962C8B-B14F-4D97-AF65-F5344CB8AC3E}">
        <p14:creationId xmlns:p14="http://schemas.microsoft.com/office/powerpoint/2010/main" val="99030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Next Steps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You can help</a:t>
            </a:r>
          </a:p>
          <a:p>
            <a:pPr marL="745236" lvl="3" indent="-457200">
              <a:buFont typeface="Arial" pitchFamily="34" charset="0"/>
              <a:buChar char="•"/>
            </a:pPr>
            <a:r>
              <a:rPr lang="en-IE" sz="3000" dirty="0" smtClean="0"/>
              <a:t>Pilot the system</a:t>
            </a:r>
          </a:p>
          <a:p>
            <a:pPr marL="745236" lvl="3" indent="-457200">
              <a:buFont typeface="Arial" pitchFamily="34" charset="0"/>
              <a:buChar char="•"/>
            </a:pPr>
            <a:r>
              <a:rPr lang="en-IE" sz="3000" dirty="0" smtClean="0"/>
              <a:t>Give feedback/suggestions on usability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Launch early 2012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Review June 2012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IE" sz="3000" smtClean="0"/>
              <a:t>Enhanced version </a:t>
            </a:r>
            <a:r>
              <a:rPr lang="en-IE" sz="3000" dirty="0" smtClean="0"/>
              <a:t>(including skills assessment) Sept 2012</a:t>
            </a:r>
          </a:p>
        </p:txBody>
      </p:sp>
    </p:spTree>
    <p:extLst>
      <p:ext uri="{BB962C8B-B14F-4D97-AF65-F5344CB8AC3E}">
        <p14:creationId xmlns:p14="http://schemas.microsoft.com/office/powerpoint/2010/main" val="234902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Background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IE" sz="3000" dirty="0" smtClean="0"/>
              <a:t>Developing online services for prospective students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E" sz="3000" dirty="0" smtClean="0"/>
              <a:t>Full course catalogue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E" sz="3000" dirty="0" smtClean="0"/>
              <a:t>Wanted a guidance element which was</a:t>
            </a:r>
          </a:p>
          <a:p>
            <a:pPr marL="573786" lvl="3" indent="-285750">
              <a:buFont typeface="Arial" pitchFamily="34" charset="0"/>
              <a:buChar char="•"/>
            </a:pPr>
            <a:r>
              <a:rPr lang="en-IE" sz="3000" dirty="0" smtClean="0"/>
              <a:t>Credible</a:t>
            </a:r>
          </a:p>
          <a:p>
            <a:pPr marL="573786" lvl="3" indent="-285750">
              <a:buFont typeface="Arial" pitchFamily="34" charset="0"/>
              <a:buChar char="•"/>
            </a:pPr>
            <a:r>
              <a:rPr lang="en-IE" sz="3000" dirty="0" smtClean="0"/>
              <a:t>Had support of guidance counsellors </a:t>
            </a:r>
          </a:p>
          <a:p>
            <a:pPr marL="285750" indent="-285750">
              <a:buFont typeface="Arial" pitchFamily="34" charset="0"/>
              <a:buChar char="•"/>
            </a:pPr>
            <a:endParaRPr lang="en-IE" sz="3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5060984"/>
            <a:ext cx="3733800" cy="179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01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Why </a:t>
            </a:r>
            <a:r>
              <a:rPr lang="en-IE" dirty="0" err="1" smtClean="0"/>
              <a:t>Kuder</a:t>
            </a:r>
            <a:r>
              <a:rPr lang="en-IE" dirty="0" smtClean="0"/>
              <a:t>?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70 years of experience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Assessments based on research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Assessment part of online toolkit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Interested in partnership</a:t>
            </a:r>
            <a:endParaRPr lang="en-IE" sz="3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5060984"/>
            <a:ext cx="3733800" cy="179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72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Careers Advice Portal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Credible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Independent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Purpose-built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Free</a:t>
            </a:r>
            <a:endParaRPr lang="en-IE" sz="3000" dirty="0" smtClean="0"/>
          </a:p>
          <a:p>
            <a:pPr marL="457200" indent="-457200">
              <a:buFont typeface="Arial" pitchFamily="34" charset="0"/>
              <a:buChar char="•"/>
            </a:pPr>
            <a:endParaRPr lang="en-IE" sz="30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5060984"/>
            <a:ext cx="3733800" cy="179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69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Assessments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Initially based on interests assessment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Skills assessment to follow (Sept 2012)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Results of the two assessments will be cross-referenced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Overall accuracy enhanced</a:t>
            </a:r>
            <a:endParaRPr lang="en-IE" sz="3000" dirty="0" smtClean="0"/>
          </a:p>
          <a:p>
            <a:pPr marL="457200" indent="-457200">
              <a:buFont typeface="Arial" pitchFamily="34" charset="0"/>
              <a:buChar char="•"/>
            </a:pPr>
            <a:endParaRPr lang="en-IE" sz="3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5060984"/>
            <a:ext cx="3733800" cy="179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90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Interests Assessment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914400"/>
            <a:ext cx="7520940" cy="3962400"/>
          </a:xfrm>
        </p:spPr>
        <p:txBody>
          <a:bodyPr>
            <a:norm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32 questions</a:t>
            </a:r>
          </a:p>
          <a:p>
            <a:pPr marL="457200" indent="-457200">
              <a:buFont typeface="Arial" pitchFamily="34" charset="0"/>
              <a:buChar char="•"/>
            </a:pPr>
            <a:endParaRPr lang="en-IE" sz="3000" dirty="0"/>
          </a:p>
          <a:p>
            <a:pPr marL="457200" indent="-457200">
              <a:buFont typeface="Arial" pitchFamily="34" charset="0"/>
              <a:buChar char="•"/>
            </a:pPr>
            <a:endParaRPr lang="en-IE" sz="3000" dirty="0" smtClean="0"/>
          </a:p>
          <a:p>
            <a:pPr marL="457200" indent="-457200">
              <a:buFont typeface="Arial" pitchFamily="34" charset="0"/>
              <a:buChar char="•"/>
            </a:pPr>
            <a:endParaRPr lang="en-IE" sz="3000" dirty="0"/>
          </a:p>
          <a:p>
            <a:pPr marL="457200" indent="-457200">
              <a:buFont typeface="Arial" pitchFamily="34" charset="0"/>
              <a:buChar char="•"/>
            </a:pPr>
            <a:endParaRPr lang="en-IE" sz="30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IE" sz="3000" dirty="0" smtClean="0"/>
              <a:t>Students asked to rank statements in order of their preference</a:t>
            </a:r>
            <a:endParaRPr lang="en-IE" sz="30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5060984"/>
            <a:ext cx="3733800" cy="179701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82" b="34773"/>
          <a:stretch/>
        </p:blipFill>
        <p:spPr bwMode="auto">
          <a:xfrm>
            <a:off x="28073" y="1524000"/>
            <a:ext cx="9113097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523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Results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07" t="35611" r="12868" b="8960"/>
          <a:stretch/>
        </p:blipFill>
        <p:spPr bwMode="auto">
          <a:xfrm>
            <a:off x="762000" y="1066800"/>
            <a:ext cx="7511715" cy="3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884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Results (Continued)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8" t="13636" r="28444" b="35228"/>
          <a:stretch/>
        </p:blipFill>
        <p:spPr bwMode="auto">
          <a:xfrm>
            <a:off x="838200" y="1019694"/>
            <a:ext cx="5852161" cy="3740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397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Occupations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7" t="18440" r="13622" b="6251"/>
          <a:stretch/>
        </p:blipFill>
        <p:spPr bwMode="auto">
          <a:xfrm>
            <a:off x="749968" y="914401"/>
            <a:ext cx="7780713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558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44</TotalTime>
  <Words>147</Words>
  <Application>Microsoft Office PowerPoint</Application>
  <PresentationFormat>On-screen Show (4:3)</PresentationFormat>
  <Paragraphs>44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Angles</vt:lpstr>
      <vt:lpstr>CIT Careers Advice Portal</vt:lpstr>
      <vt:lpstr>Background</vt:lpstr>
      <vt:lpstr>Why Kuder?</vt:lpstr>
      <vt:lpstr>Careers Advice Portal</vt:lpstr>
      <vt:lpstr>Assessments</vt:lpstr>
      <vt:lpstr>Interests Assessment</vt:lpstr>
      <vt:lpstr>Results</vt:lpstr>
      <vt:lpstr>Results (Continued)</vt:lpstr>
      <vt:lpstr>Occupations</vt:lpstr>
      <vt:lpstr>Administration</vt:lpstr>
      <vt:lpstr>Next Steps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Parent’s Information Session  @ CIT</dc:title>
  <dc:creator>tadhg.leane</dc:creator>
  <cp:lastModifiedBy>CIT</cp:lastModifiedBy>
  <cp:revision>9</cp:revision>
  <dcterms:created xsi:type="dcterms:W3CDTF">2006-08-16T00:00:00Z</dcterms:created>
  <dcterms:modified xsi:type="dcterms:W3CDTF">2011-12-06T22:40:48Z</dcterms:modified>
</cp:coreProperties>
</file>